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0200911_134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1044" y="273050"/>
            <a:ext cx="4339761" cy="5853113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80728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79512" y="1916832"/>
            <a:ext cx="3528392" cy="2160240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Завтрак:</a:t>
            </a:r>
          </a:p>
          <a:p>
            <a:pPr algn="ctr"/>
            <a:r>
              <a:rPr lang="ru-RU" dirty="0" smtClean="0"/>
              <a:t>Мини-пицца «Школьная»;</a:t>
            </a:r>
          </a:p>
          <a:p>
            <a:pPr algn="ctr"/>
            <a:r>
              <a:rPr lang="ru-RU" dirty="0" smtClean="0"/>
              <a:t>Яблоко;</a:t>
            </a:r>
          </a:p>
          <a:p>
            <a:pPr algn="ctr"/>
            <a:r>
              <a:rPr lang="ru-RU" dirty="0" smtClean="0"/>
              <a:t>Чай с сахаром.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910_135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5111750" cy="3790081"/>
          </a:xfrm>
        </p:spPr>
      </p:pic>
      <p:sp>
        <p:nvSpPr>
          <p:cNvPr id="8" name="Блок-схема: перфолента 7"/>
          <p:cNvSpPr/>
          <p:nvPr/>
        </p:nvSpPr>
        <p:spPr>
          <a:xfrm>
            <a:off x="179512" y="1556792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Завтрак:</a:t>
            </a:r>
          </a:p>
          <a:p>
            <a:pPr algn="ctr"/>
            <a:r>
              <a:rPr lang="ru-RU" dirty="0" smtClean="0"/>
              <a:t>Макаронные изделия отварные с маслом сливочным;</a:t>
            </a:r>
          </a:p>
          <a:p>
            <a:pPr algn="ctr"/>
            <a:r>
              <a:rPr lang="ru-RU" dirty="0" smtClean="0"/>
              <a:t>Гуляш из говядины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Банан;</a:t>
            </a:r>
          </a:p>
          <a:p>
            <a:pPr algn="ctr"/>
            <a:r>
              <a:rPr lang="ru-RU" dirty="0" smtClean="0"/>
              <a:t>Компот из сухофруктов.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16_152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268760"/>
            <a:ext cx="5111750" cy="3790081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179512" y="1484784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Завтрак:</a:t>
            </a:r>
          </a:p>
          <a:p>
            <a:pPr algn="ctr"/>
            <a:r>
              <a:rPr lang="ru-RU" dirty="0" smtClean="0"/>
              <a:t>Плов;</a:t>
            </a:r>
          </a:p>
          <a:p>
            <a:pPr algn="ctr"/>
            <a:r>
              <a:rPr lang="ru-RU" dirty="0" smtClean="0"/>
              <a:t>Огурец консервированный;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Компот из свежих плодов.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922_115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8" name="Блок-схема: перфолента 7"/>
          <p:cNvSpPr/>
          <p:nvPr/>
        </p:nvSpPr>
        <p:spPr>
          <a:xfrm>
            <a:off x="179512" y="1484784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Завтрак:</a:t>
            </a:r>
          </a:p>
          <a:p>
            <a:pPr algn="ctr"/>
            <a:r>
              <a:rPr lang="ru-RU" dirty="0" smtClean="0"/>
              <a:t>Оладьи со сгущенным молоком;</a:t>
            </a:r>
          </a:p>
          <a:p>
            <a:pPr algn="ctr"/>
            <a:r>
              <a:rPr lang="ru-RU" dirty="0" smtClean="0"/>
              <a:t>Яйцо вареное;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Чай с сахаром и лимоном.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10_135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20939" y="567693"/>
            <a:ext cx="4020825" cy="5422959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179512" y="1484784"/>
            <a:ext cx="3168352" cy="338437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Обед:</a:t>
            </a:r>
          </a:p>
          <a:p>
            <a:pPr algn="ctr"/>
            <a:r>
              <a:rPr lang="ru-RU" dirty="0" smtClean="0"/>
              <a:t>Суп с бобовыми;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Картофельное пюре;</a:t>
            </a:r>
          </a:p>
          <a:p>
            <a:pPr algn="ctr"/>
            <a:r>
              <a:rPr lang="ru-RU" dirty="0" smtClean="0"/>
              <a:t>Зразы рубленые;</a:t>
            </a:r>
          </a:p>
          <a:p>
            <a:pPr algn="ctr"/>
            <a:r>
              <a:rPr lang="ru-RU" dirty="0" smtClean="0"/>
              <a:t>Помидор консервированный;</a:t>
            </a:r>
          </a:p>
          <a:p>
            <a:pPr algn="ctr"/>
            <a:r>
              <a:rPr lang="ru-RU" dirty="0" smtClean="0"/>
              <a:t>Чай с сахаром и лимоном.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911_13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1044" y="273050"/>
            <a:ext cx="4339761" cy="5853113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179512" y="1484784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Обед:</a:t>
            </a:r>
          </a:p>
          <a:p>
            <a:pPr algn="ctr"/>
            <a:r>
              <a:rPr lang="ru-RU" dirty="0" smtClean="0"/>
              <a:t>Суп с макаронными изделиями;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Оладьи из печени;</a:t>
            </a:r>
          </a:p>
          <a:p>
            <a:pPr algn="ctr"/>
            <a:r>
              <a:rPr lang="ru-RU" dirty="0" smtClean="0"/>
              <a:t>Салат из моркови;</a:t>
            </a:r>
          </a:p>
          <a:p>
            <a:pPr algn="ctr"/>
            <a:r>
              <a:rPr lang="ru-RU" dirty="0" smtClean="0"/>
              <a:t>Компот из черной смородины.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916_152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4860032" cy="3603446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251520" y="1484784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Обед:</a:t>
            </a:r>
          </a:p>
          <a:p>
            <a:pPr algn="ctr"/>
            <a:r>
              <a:rPr lang="ru-RU" dirty="0" smtClean="0"/>
              <a:t>Щи из свежей капусты;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Жаркое по-домашнему;</a:t>
            </a:r>
          </a:p>
          <a:p>
            <a:pPr algn="ctr"/>
            <a:r>
              <a:rPr lang="ru-RU" dirty="0" smtClean="0"/>
              <a:t>Чай с сахаром и лимоном.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15_123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04566"/>
            <a:ext cx="5111750" cy="3790081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179512" y="1484784"/>
            <a:ext cx="3312368" cy="338437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Обед:</a:t>
            </a:r>
          </a:p>
          <a:p>
            <a:pPr algn="ctr"/>
            <a:r>
              <a:rPr lang="ru-RU" dirty="0" smtClean="0"/>
              <a:t>Суп с макаронными изделиями;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Оладьи из печени;</a:t>
            </a:r>
          </a:p>
          <a:p>
            <a:pPr algn="ctr"/>
            <a:r>
              <a:rPr lang="ru-RU" dirty="0" smtClean="0"/>
              <a:t>Салат из моркови;</a:t>
            </a:r>
          </a:p>
          <a:p>
            <a:pPr algn="ctr"/>
            <a:r>
              <a:rPr lang="ru-RU" dirty="0" smtClean="0"/>
              <a:t>Компот из черной смородины.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22_115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179512" y="1484784"/>
            <a:ext cx="3600400" cy="3312368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Обед:</a:t>
            </a:r>
          </a:p>
          <a:p>
            <a:pPr algn="ctr"/>
            <a:r>
              <a:rPr lang="ru-RU" dirty="0" smtClean="0"/>
              <a:t>Рассольник «Ленинградский»;</a:t>
            </a:r>
          </a:p>
          <a:p>
            <a:pPr algn="ctr"/>
            <a:r>
              <a:rPr lang="ru-RU" dirty="0" smtClean="0"/>
              <a:t>Рис отварной;</a:t>
            </a:r>
          </a:p>
          <a:p>
            <a:pPr algn="ctr"/>
            <a:r>
              <a:rPr lang="ru-RU" dirty="0" smtClean="0"/>
              <a:t>Рыба, припущенная с овощами;</a:t>
            </a:r>
          </a:p>
          <a:p>
            <a:pPr algn="ctr"/>
            <a:r>
              <a:rPr lang="ru-RU" dirty="0" smtClean="0"/>
              <a:t>Хлеб пшеничный;</a:t>
            </a:r>
          </a:p>
          <a:p>
            <a:pPr algn="ctr"/>
            <a:r>
              <a:rPr lang="ru-RU" dirty="0" smtClean="0"/>
              <a:t>Чай с сахаром.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Школьная мини-пицца Яблоко Чай с сахаром</dc:title>
  <dc:creator>Агапова Елена</dc:creator>
  <cp:lastModifiedBy>USER</cp:lastModifiedBy>
  <cp:revision>7</cp:revision>
  <dcterms:created xsi:type="dcterms:W3CDTF">2020-09-22T09:51:42Z</dcterms:created>
  <dcterms:modified xsi:type="dcterms:W3CDTF">2020-09-22T11:00:42Z</dcterms:modified>
</cp:coreProperties>
</file>